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Montserrat ExtraBold"/>
      <p:bold r:id="rId26"/>
      <p:boldItalic r:id="rId27"/>
    </p:embeddedFont>
    <p:embeddedFont>
      <p:font typeface="Space Grotesk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Medium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ExtraBold-bold.fntdata"/><Relationship Id="rId25" Type="http://schemas.openxmlformats.org/officeDocument/2006/relationships/font" Target="fonts/MontserratMedium-boldItalic.fntdata"/><Relationship Id="rId28" Type="http://schemas.openxmlformats.org/officeDocument/2006/relationships/font" Target="fonts/SpaceGrotesk-regular.fntdata"/><Relationship Id="rId27" Type="http://schemas.openxmlformats.org/officeDocument/2006/relationships/font" Target="fonts/Montserrat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paceGrotesk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1d5f2016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1d5f2016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d5f2016b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1d5f2016b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1d5f2016b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1d5f2016b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d5f2016b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d5f2016b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1d5f2016b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1d5f2016b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1d5f2016b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1d5f2016b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d5f2016b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1d5f2016b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add a few screenshots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3903ce100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3903ce100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1d5f2016b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1d5f2016b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d5f2016b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d5f2016b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d5f2016b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d5f2016b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903ce100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3903ce100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-33642" y="0"/>
            <a:ext cx="9211292" cy="51435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mc:AlternateContent>
    <mc:Choice Requires="p14">
      <p:transition spd="slow" p14:dur="7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2047800" y="1209675"/>
            <a:ext cx="5048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Magic 8-Ball: </a:t>
            </a:r>
            <a:endParaRPr b="1" sz="52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Using Chat GPT</a:t>
            </a:r>
            <a:endParaRPr b="1" sz="52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3838650" y="3105225"/>
            <a:ext cx="1466700" cy="45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3914850" y="3076725"/>
            <a:ext cx="131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Team 6</a:t>
            </a:r>
            <a:endParaRPr sz="2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657725" y="3781425"/>
            <a:ext cx="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2480675" y="3781425"/>
            <a:ext cx="397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https://github.com/cse110-sp23-group6/8-ball.git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0013" y="-30075"/>
            <a:ext cx="9344025" cy="520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type="title"/>
          </p:nvPr>
        </p:nvSpPr>
        <p:spPr>
          <a:xfrm>
            <a:off x="8593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8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Insight &amp; Takeaways: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1143000" y="1352550"/>
            <a:ext cx="66213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 Medium"/>
              <a:buChar char="●"/>
            </a:pPr>
            <a:r>
              <a:rPr lang="en"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Generative AI only serves as a framework or starting point for creating a certain app or project. </a:t>
            </a:r>
            <a:endParaRPr sz="13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 Medium"/>
              <a:buChar char="●"/>
            </a:pPr>
            <a:r>
              <a:rPr lang="en"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Initially</a:t>
            </a:r>
            <a:r>
              <a:rPr lang="en"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the project looks to work but upon </a:t>
            </a:r>
            <a:r>
              <a:rPr lang="en"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further</a:t>
            </a:r>
            <a:r>
              <a:rPr lang="en"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inspection, the errors made by Chat GPT are evident. </a:t>
            </a:r>
            <a:endParaRPr sz="13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 Medium"/>
              <a:buChar char="●"/>
            </a:pPr>
            <a:r>
              <a:rPr lang="en"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Gets frustrating to work with when it forgets the prompts you gave it before, and then you need to ask for the same requirements again. </a:t>
            </a:r>
            <a:endParaRPr sz="13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 Medium"/>
              <a:buChar char="●"/>
            </a:pPr>
            <a:r>
              <a:rPr lang="en"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Highly unreliable! </a:t>
            </a:r>
            <a:endParaRPr sz="13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 Medium"/>
              <a:buChar char="●"/>
            </a:pPr>
            <a:r>
              <a:rPr lang="en"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Because of this, it is important to have knowledge of the programming language so that you can manually go in and fix them. </a:t>
            </a:r>
            <a:endParaRPr sz="13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 Medium"/>
              <a:buChar char="●"/>
            </a:pPr>
            <a:r>
              <a:rPr lang="en"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 friendly code can not be generated well by Chat GPT. We had to add comments, proper documentation, and improve readability. </a:t>
            </a:r>
            <a:endParaRPr sz="13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6950" y="-24225"/>
            <a:ext cx="9410749" cy="524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>
            <p:ph type="title"/>
          </p:nvPr>
        </p:nvSpPr>
        <p:spPr>
          <a:xfrm>
            <a:off x="906975" y="384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8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Final Remarks: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866850" y="1107450"/>
            <a:ext cx="6181500" cy="910200"/>
          </a:xfrm>
          <a:prstGeom prst="roundRect">
            <a:avLst>
              <a:gd fmla="val 16667" name="adj"/>
            </a:avLst>
          </a:prstGeom>
          <a:solidFill>
            <a:srgbClr val="434343">
              <a:alpha val="4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434343"/>
              </a:highlight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152400" y="1224000"/>
            <a:ext cx="597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can Chat GPT aid us in future programming projects? </a:t>
            </a:r>
            <a:endParaRPr sz="1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800100" y="2331975"/>
            <a:ext cx="58104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Can still use to get a basic idea / first draft of the project. 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Need substantial manual changes and further prompting to get to a workable copy of projects. 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Still necessary to have knowledge of the </a:t>
            </a: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language</a:t>
            </a: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being used so mistakes can be corrected. 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Need to manually test extensively, as Chat GPT is error prone and not perfect.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438" y="-50512"/>
            <a:ext cx="9394873" cy="524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3457575" y="1133475"/>
            <a:ext cx="3000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8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Thank You!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3314775" y="1853775"/>
            <a:ext cx="4343400" cy="2209500"/>
          </a:xfrm>
          <a:prstGeom prst="roundRect">
            <a:avLst>
              <a:gd fmla="val 16667" name="adj"/>
            </a:avLst>
          </a:prstGeom>
          <a:solidFill>
            <a:srgbClr val="434343">
              <a:alpha val="4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434343"/>
              </a:highlight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2552700" y="2000250"/>
            <a:ext cx="62769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Development Team: Amit, Brian, Vasil </a:t>
            </a:r>
            <a:endParaRPr sz="1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Presentation: Prisha, Haven, Bao</a:t>
            </a:r>
            <a:endParaRPr sz="1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Documentation: Jose, Bao, Wilson</a:t>
            </a:r>
            <a:endParaRPr sz="1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Video: Haven </a:t>
            </a:r>
            <a:endParaRPr sz="1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" y="0"/>
            <a:ext cx="9505950" cy="53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1707075" y="16126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AutoNum type="arabicPeriod"/>
            </a:pPr>
            <a:r>
              <a:rPr lang="en"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Project </a:t>
            </a:r>
            <a:r>
              <a:rPr lang="en"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Overview</a:t>
            </a:r>
            <a:endParaRPr sz="2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AutoNum type="arabicPeriod"/>
            </a:pPr>
            <a:r>
              <a:rPr lang="en"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Improvements</a:t>
            </a:r>
            <a:endParaRPr sz="2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AutoNum type="arabicPeriod"/>
            </a:pPr>
            <a:r>
              <a:rPr lang="en"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Chat GPT Analysis</a:t>
            </a:r>
            <a:endParaRPr sz="2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AutoNum type="arabicPeriod"/>
            </a:pPr>
            <a:r>
              <a:rPr lang="en"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Insight</a:t>
            </a:r>
            <a:endParaRPr sz="2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Medium"/>
              <a:buAutoNum type="arabicPeriod"/>
            </a:pPr>
            <a:r>
              <a:rPr lang="en" sz="2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Final Remarks</a:t>
            </a:r>
            <a:endParaRPr sz="2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1316550" y="498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Table of Contents: 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7550" y="-9525"/>
            <a:ext cx="9347750" cy="52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478350" y="3366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Overview: App</a:t>
            </a:r>
            <a:endParaRPr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4481025" y="1567550"/>
            <a:ext cx="3855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en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Write your question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en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Click the 8-ball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en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Get a peek into the future by the all-powerful Magic 8-ball created by the “Sixth Sense”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en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Your previous answers are recorded in the table below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en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 can clear the table using the clear button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950" y="1307850"/>
            <a:ext cx="3200580" cy="317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875" y="-83525"/>
            <a:ext cx="9281426" cy="52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type="title"/>
          </p:nvPr>
        </p:nvSpPr>
        <p:spPr>
          <a:xfrm>
            <a:off x="508500" y="393750"/>
            <a:ext cx="8127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8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Overview: Creation Process</a:t>
            </a:r>
            <a:endParaRPr sz="116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60"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821250" y="13675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en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Provide Chat-GPT with a prompt to create an 8-ball app.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en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 the code to Replit and to try it out.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en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Find places for potential features /  improvements  (+ receive feedback from teammates)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en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Provide Chat-GPT with a prompt to create the features / improvements from step 3.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en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Repeat steps 2 - 4.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en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 manual improvements and comments as needed. 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en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 created!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335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390525" y="314325"/>
            <a:ext cx="82677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8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Improvements: Prompts</a:t>
            </a:r>
            <a:endParaRPr sz="96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514425" y="1085850"/>
            <a:ext cx="7391400" cy="910200"/>
          </a:xfrm>
          <a:prstGeom prst="roundRect">
            <a:avLst>
              <a:gd fmla="val 16667" name="adj"/>
            </a:avLst>
          </a:prstGeom>
          <a:solidFill>
            <a:srgbClr val="434343">
              <a:alpha val="4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434343"/>
              </a:highlight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633375" y="1271350"/>
            <a:ext cx="717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While creating the app, we could not rely entirely on Chat GPT. Here are a list of the additional prompts we had to give to the generative AI.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633375" y="2233600"/>
            <a:ext cx="6262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Additional Prompts: </a:t>
            </a:r>
            <a:endParaRPr sz="2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Char char="●"/>
            </a:pPr>
            <a:r>
              <a:rPr lang="en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Display questions and answers in a table. </a:t>
            </a:r>
            <a:endParaRPr sz="2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Char char="●"/>
            </a:pPr>
            <a:r>
              <a:rPr lang="en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 a clear button for user input. </a:t>
            </a:r>
            <a:endParaRPr sz="2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Char char="●"/>
            </a:pPr>
            <a:r>
              <a:rPr lang="en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Display </a:t>
            </a:r>
            <a:r>
              <a:rPr lang="en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answers</a:t>
            </a:r>
            <a:r>
              <a:rPr lang="en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on the image of an 8-ball. </a:t>
            </a:r>
            <a:endParaRPr sz="2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Char char="●"/>
            </a:pPr>
            <a:r>
              <a:rPr lang="en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Make </a:t>
            </a:r>
            <a:r>
              <a:rPr lang="en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</a:t>
            </a:r>
            <a:r>
              <a:rPr lang="en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ball move as if it is being shaken. </a:t>
            </a:r>
            <a:endParaRPr sz="2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Char char="●"/>
            </a:pPr>
            <a:r>
              <a:rPr lang="en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Make test cases.</a:t>
            </a:r>
            <a:endParaRPr sz="2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335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342900" y="314325"/>
            <a:ext cx="82677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8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Improvements: Manual </a:t>
            </a:r>
            <a:endParaRPr sz="96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504900" y="1034625"/>
            <a:ext cx="7296000" cy="910200"/>
          </a:xfrm>
          <a:prstGeom prst="roundRect">
            <a:avLst>
              <a:gd fmla="val 16667" name="adj"/>
            </a:avLst>
          </a:prstGeom>
          <a:solidFill>
            <a:srgbClr val="434343">
              <a:alpha val="4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434343"/>
              </a:highlight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623850" y="1120275"/>
            <a:ext cx="698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also had to go in manually and make a few changes, when Chat GPT did not seem to understand exactly what we wanted from the prompts.  Such changes are listed below. 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397650" y="2124075"/>
            <a:ext cx="85773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Manual Changes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 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Change the text color and background color so that the text is visible. 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 comments to the code files to improve readability. 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Adding the background and two sound files which merge to produce a drum roll.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Adding test cases using Jest package and using Puppeteer js.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Medium"/>
              <a:buChar char="●"/>
            </a:pPr>
            <a:r>
              <a:rPr lang="en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Storing the past responses in the browser using local storage.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" y="-61975"/>
            <a:ext cx="9277351" cy="519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type="title"/>
          </p:nvPr>
        </p:nvSpPr>
        <p:spPr>
          <a:xfrm>
            <a:off x="468825" y="365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8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Chat GPT: Positives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676350" y="1279275"/>
            <a:ext cx="2505000" cy="3054600"/>
          </a:xfrm>
          <a:prstGeom prst="roundRect">
            <a:avLst>
              <a:gd fmla="val 16667" name="adj"/>
            </a:avLst>
          </a:prstGeom>
          <a:solidFill>
            <a:srgbClr val="434343">
              <a:alpha val="4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434343"/>
              </a:highlight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1041750" y="1350675"/>
            <a:ext cx="1774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Space Grotesk"/>
              <a:buAutoNum type="arabicPeriod"/>
            </a:pPr>
            <a:r>
              <a:rPr b="1" lang="en" sz="2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Speed</a:t>
            </a:r>
            <a:r>
              <a:rPr b="1" lang="en" sz="2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endParaRPr sz="2600"/>
          </a:p>
        </p:txBody>
      </p:sp>
      <p:sp>
        <p:nvSpPr>
          <p:cNvPr id="108" name="Google Shape;108;p19"/>
          <p:cNvSpPr/>
          <p:nvPr/>
        </p:nvSpPr>
        <p:spPr>
          <a:xfrm>
            <a:off x="3667200" y="1231650"/>
            <a:ext cx="2505000" cy="3054600"/>
          </a:xfrm>
          <a:prstGeom prst="roundRect">
            <a:avLst>
              <a:gd fmla="val 16667" name="adj"/>
            </a:avLst>
          </a:prstGeom>
          <a:solidFill>
            <a:srgbClr val="434343">
              <a:alpha val="4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434343"/>
              </a:highlight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4014750" y="1350675"/>
            <a:ext cx="164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2.  Setup</a:t>
            </a:r>
            <a:endParaRPr sz="2600"/>
          </a:p>
        </p:txBody>
      </p:sp>
      <p:sp>
        <p:nvSpPr>
          <p:cNvPr id="110" name="Google Shape;110;p19"/>
          <p:cNvSpPr txBox="1"/>
          <p:nvPr/>
        </p:nvSpPr>
        <p:spPr>
          <a:xfrm>
            <a:off x="581025" y="2007075"/>
            <a:ext cx="2505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Time it </a:t>
            </a:r>
            <a:r>
              <a:rPr lang="en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took to create the app was a bit faster than coding manually.</a:t>
            </a:r>
            <a:endParaRPr sz="1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Took 1 hour to create the initial version of the working app. </a:t>
            </a:r>
            <a:endParaRPr sz="1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3667200" y="2007075"/>
            <a:ext cx="2343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Useful in creating a basic framework for the app.</a:t>
            </a:r>
            <a:endParaRPr sz="1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Was able to make a crude draft of the final app.</a:t>
            </a:r>
            <a:endParaRPr sz="1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Gives a good place to start.</a:t>
            </a:r>
            <a:endParaRPr sz="1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825" y="-64225"/>
            <a:ext cx="9275024" cy="519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type="title"/>
          </p:nvPr>
        </p:nvSpPr>
        <p:spPr>
          <a:xfrm>
            <a:off x="411675" y="365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8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Chat GPT: Negatives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411675" y="1279275"/>
            <a:ext cx="2463300" cy="3054600"/>
          </a:xfrm>
          <a:prstGeom prst="roundRect">
            <a:avLst>
              <a:gd fmla="val 16667" name="adj"/>
            </a:avLst>
          </a:prstGeom>
          <a:solidFill>
            <a:srgbClr val="434343">
              <a:alpha val="4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Sometimes Chat GPT breaks down </a:t>
            </a:r>
            <a:r>
              <a:rPr lang="en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completely and outputs nonsense. </a:t>
            </a:r>
            <a:endParaRPr sz="1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Need human intelligence to realize output is wrong. </a:t>
            </a:r>
            <a:endParaRPr sz="1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3215588" y="1279125"/>
            <a:ext cx="2719500" cy="3150000"/>
          </a:xfrm>
          <a:prstGeom prst="roundRect">
            <a:avLst>
              <a:gd fmla="val 16667" name="adj"/>
            </a:avLst>
          </a:prstGeom>
          <a:solidFill>
            <a:srgbClr val="434343">
              <a:alpha val="4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When there is significant amount of previous work, Chat GPT loses track of memory from the very beginning. </a:t>
            </a:r>
            <a:endParaRPr sz="1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Hard to create the exact prompt you want without having to restate things that were already prompted earlier. </a:t>
            </a:r>
            <a:endParaRPr sz="1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6286575" y="1279125"/>
            <a:ext cx="2609700" cy="3150000"/>
          </a:xfrm>
          <a:prstGeom prst="roundRect">
            <a:avLst>
              <a:gd fmla="val 16667" name="adj"/>
            </a:avLst>
          </a:prstGeom>
          <a:solidFill>
            <a:srgbClr val="434343">
              <a:alpha val="4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 comments. </a:t>
            </a:r>
            <a:endParaRPr sz="1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Basic file names are confusing. </a:t>
            </a:r>
            <a:endParaRPr sz="1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Errors with tabing and alignment. </a:t>
            </a:r>
            <a:endParaRPr sz="1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Text and background can come in the same color, making it hard </a:t>
            </a:r>
            <a:r>
              <a:rPr lang="en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</a:t>
            </a:r>
            <a:r>
              <a:rPr lang="en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users to read.</a:t>
            </a:r>
            <a:endParaRPr sz="1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Need knowledge of coding language to fix these issues. </a:t>
            </a:r>
            <a:endParaRPr sz="1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571875" y="13745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Grotesk"/>
              <a:buAutoNum type="arabicPeriod"/>
            </a:pPr>
            <a:r>
              <a:rPr b="1" lang="en" sz="2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Nonsense</a:t>
            </a:r>
            <a:endParaRPr sz="2000"/>
          </a:p>
        </p:txBody>
      </p:sp>
      <p:sp>
        <p:nvSpPr>
          <p:cNvPr id="122" name="Google Shape;122;p20"/>
          <p:cNvSpPr txBox="1"/>
          <p:nvPr/>
        </p:nvSpPr>
        <p:spPr>
          <a:xfrm>
            <a:off x="3571875" y="1374525"/>
            <a:ext cx="256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2. Small Memory </a:t>
            </a:r>
            <a:endParaRPr sz="2000"/>
          </a:p>
        </p:txBody>
      </p:sp>
      <p:sp>
        <p:nvSpPr>
          <p:cNvPr id="123" name="Google Shape;123;p20"/>
          <p:cNvSpPr txBox="1"/>
          <p:nvPr/>
        </p:nvSpPr>
        <p:spPr>
          <a:xfrm>
            <a:off x="6430675" y="1359225"/>
            <a:ext cx="260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3. Readability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25" y="9225"/>
            <a:ext cx="9267826" cy="51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509550" y="619125"/>
            <a:ext cx="8391600" cy="12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8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Chat GPT: Potential Improvements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709575" y="1504350"/>
            <a:ext cx="62532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Testing basic functionality 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Descriptive Comments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 </a:t>
            </a:r>
            <a:r>
              <a:rPr lang="en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potential test cases after generating code to check if the code is working properly. 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Generates test cases not related to the 8-ball it self. 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Not great at testing specific 8-ball tests like shaking and ‘Clear History’ button. 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